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35" r:id="rId3"/>
    <p:sldId id="336" r:id="rId4"/>
    <p:sldId id="330" r:id="rId5"/>
    <p:sldId id="331" r:id="rId6"/>
    <p:sldId id="311" r:id="rId7"/>
    <p:sldId id="312" r:id="rId8"/>
    <p:sldId id="313" r:id="rId9"/>
    <p:sldId id="303" r:id="rId10"/>
    <p:sldId id="286" r:id="rId11"/>
    <p:sldId id="317" r:id="rId13"/>
    <p:sldId id="341" r:id="rId14"/>
    <p:sldId id="318" r:id="rId15"/>
    <p:sldId id="337" r:id="rId16"/>
    <p:sldId id="319" r:id="rId17"/>
    <p:sldId id="320" r:id="rId18"/>
    <p:sldId id="261" r:id="rId19"/>
    <p:sldId id="321" r:id="rId20"/>
    <p:sldId id="338" r:id="rId21"/>
    <p:sldId id="294" r:id="rId22"/>
  </p:sldIdLst>
  <p:sldSz cx="12192000" cy="6858000"/>
  <p:notesSz cx="6858000" cy="9144000"/>
  <p:embeddedFontLst>
    <p:embeddedFont>
      <p:font typeface="Microsoft YaHei" panose="020B0503020204020204" pitchFamily="34" charset="-122"/>
      <p:regular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A2"/>
    <a:srgbClr val="63DED9"/>
    <a:srgbClr val="FF7E9A"/>
    <a:srgbClr val="AE61A3"/>
    <a:srgbClr val="FDC01F"/>
    <a:srgbClr val="E44D50"/>
    <a:srgbClr val="B7F698"/>
    <a:srgbClr val="D7EDF3"/>
    <a:srgbClr val="FFC5D1"/>
    <a:srgbClr val="FF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78" y="77"/>
      </p:cViewPr>
      <p:guideLst>
        <p:guide orient="horz" pos="2157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1" y="2142067"/>
            <a:ext cx="10131425" cy="3649133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</p:spPr>
        <p:txBody>
          <a:bodyPr/>
          <a:lstStyle/>
          <a:p>
            <a:fld id="{B36A661A-3546-448C-90F8-321A9DCED7C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/>
          <a:lstStyle/>
          <a:p>
            <a:fld id="{5E60B538-BEDC-46D7-A468-289CAA484A0F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rgbClr val="67AFD4"/>
        </a:solidFill>
        <a:effectLst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86684" y="414648"/>
            <a:ext cx="10999318" cy="6021147"/>
          </a:xfrm>
          <a:prstGeom prst="roundRect">
            <a:avLst>
              <a:gd name="adj" fmla="val 7376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5"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362997" y="2069186"/>
            <a:ext cx="9466694" cy="1925766"/>
          </a:xfrm>
          <a:prstGeom prst="rect">
            <a:avLst/>
          </a:prstGeom>
          <a:effectLst>
            <a:outerShdw dist="57150" dir="1980000" algn="bl" rotWithShape="0">
              <a:schemeClr val="dk2"/>
            </a:outerShdw>
          </a:effectLst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255"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5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2405246" y="4202344"/>
            <a:ext cx="7382256" cy="517638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175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44.wdp"/><Relationship Id="rId3" Type="http://schemas.openxmlformats.org/officeDocument/2006/relationships/image" Target="../media/image43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8.png"/><Relationship Id="rId3" Type="http://schemas.openxmlformats.org/officeDocument/2006/relationships/image" Target="../media/image24.png"/><Relationship Id="rId2" Type="http://schemas.openxmlformats.org/officeDocument/2006/relationships/image" Target="../media/image56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45469" y="2213647"/>
            <a:ext cx="9548261" cy="4499973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808" y="3690198"/>
            <a:ext cx="4572383" cy="263608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37744" y="3382954"/>
            <a:ext cx="3328128" cy="2117"/>
            <a:chOff x="3328308" y="2537215"/>
            <a:chExt cx="2496096" cy="15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328308" y="2537215"/>
              <a:ext cx="1828800" cy="1588"/>
            </a:xfrm>
            <a:prstGeom prst="line">
              <a:avLst/>
            </a:prstGeom>
            <a:ln w="19050" cmpd="sng">
              <a:solidFill>
                <a:srgbClr val="ECE5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184324" y="2537215"/>
              <a:ext cx="640080" cy="1588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114679" y="2494051"/>
            <a:ext cx="194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5155" y="4549877"/>
            <a:ext cx="3567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4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1019" y="279400"/>
            <a:ext cx="8609965" cy="2030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VÂN ĐỒN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TỔ: SỬ - ĐỊA – GDCD</a:t>
            </a:r>
            <a:endParaRPr lang="en-US" sz="3600" b="1" i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GDCD 7</a:t>
            </a:r>
            <a:endParaRPr lang="en-US" sz="3600" b="1" i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0">
        <p:fade/>
      </p:transition>
    </mc:Choice>
    <mc:Fallback>
      <p:transition spd="med" advTm="9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10" y="688975"/>
            <a:ext cx="8619490" cy="6145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863" y="2598674"/>
            <a:ext cx="4309242" cy="311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11455" y="393065"/>
            <a:ext cx="121043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suy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alt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016" y="1801455"/>
            <a:ext cx="6093926" cy="439991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	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trưa, sau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cơm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sang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cho gia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đi chơi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 ơi,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hôm nay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chia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...”.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Nghe H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cơm chưa,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 suy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H: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“Ừ,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minh”.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" y="1501140"/>
            <a:ext cx="7747635" cy="5523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55" y="393065"/>
            <a:ext cx="121043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làm gì trong các tình huống sau để thể hiện sự quan tâm, cảm thông và chia sẻ với mọi người xung quanh?</a:t>
            </a:r>
            <a:endParaRPr lang="en-US" altLang="vi-VN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416" y="2138640"/>
            <a:ext cx="6093926" cy="30460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Trời nắng nóng, bố đi làm về mồ hôi nhễ nhại.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Một bạn nhỏ gần nhà em có hoàn cảnh khó khăn.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Trường em phát động phong trào “ Tết vì người nghèo ”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1" y="2742616"/>
            <a:ext cx="3724275" cy="183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2" descr="C:\Users\Thinkpad\Desktop\新建文件夹 (2)\2_0005_图层-3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53"/>
            <a:ext cx="7453256" cy="4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576" y="1381890"/>
            <a:ext cx="5942943" cy="206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trong gia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99" y="1734206"/>
            <a:ext cx="5662501" cy="5662501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" y="4787316"/>
            <a:ext cx="3724275" cy="183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ce1ed7f935192fceca30dfb2bcebe60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0367" r="10619" b="19943"/>
          <a:stretch>
            <a:fillRect/>
          </a:stretch>
        </p:blipFill>
        <p:spPr bwMode="auto">
          <a:xfrm>
            <a:off x="-381000" y="-304800"/>
            <a:ext cx="13227051" cy="749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37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52400"/>
            <a:ext cx="213524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37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0" y="-85724"/>
            <a:ext cx="2438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013" y="447059"/>
            <a:ext cx="1211897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TRÒ CHƠI </a:t>
            </a: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i="1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“NẾU TÔI LÀ...”</a:t>
            </a:r>
            <a:endParaRPr lang="en-SG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椭圆 1"/>
          <p:cNvSpPr>
            <a:spLocks noChangeArrowheads="1"/>
          </p:cNvSpPr>
          <p:nvPr/>
        </p:nvSpPr>
        <p:spPr bwMode="auto">
          <a:xfrm>
            <a:off x="648381" y="2800124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>
              <a:defRPr/>
            </a:pPr>
            <a:endParaRPr lang="zh-CN" altLang="zh-CN" sz="1600" ker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18" name="椭圆 1"/>
          <p:cNvSpPr>
            <a:spLocks noChangeArrowheads="1"/>
          </p:cNvSpPr>
          <p:nvPr/>
        </p:nvSpPr>
        <p:spPr bwMode="auto">
          <a:xfrm>
            <a:off x="3127920" y="2689466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A5A5A5">
              <a:lumMod val="60000"/>
              <a:lumOff val="4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19" name="TextBox 22"/>
          <p:cNvSpPr>
            <a:spLocks noChangeArrowheads="1"/>
          </p:cNvSpPr>
          <p:nvPr/>
        </p:nvSpPr>
        <p:spPr bwMode="auto">
          <a:xfrm>
            <a:off x="854059" y="3424780"/>
            <a:ext cx="22415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Chia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lớp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ra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thành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cá nhóm theo phân công</a:t>
            </a:r>
            <a:endParaRPr lang="zh-CN" altLang="en-US" sz="225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20" name="TextBox 24"/>
          <p:cNvSpPr>
            <a:spLocks noChangeArrowheads="1"/>
          </p:cNvSpPr>
          <p:nvPr/>
        </p:nvSpPr>
        <p:spPr bwMode="auto">
          <a:xfrm>
            <a:off x="3475558" y="3615804"/>
            <a:ext cx="2389188" cy="98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5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Thảo luận và xây dựng kịch bản. </a:t>
            </a:r>
            <a:endParaRPr lang="en-US" altLang="zh-CN" sz="225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21" name="椭圆 1"/>
          <p:cNvSpPr>
            <a:spLocks noChangeArrowheads="1"/>
          </p:cNvSpPr>
          <p:nvPr/>
        </p:nvSpPr>
        <p:spPr bwMode="auto">
          <a:xfrm>
            <a:off x="5766347" y="2590800"/>
            <a:ext cx="2827338" cy="3338286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40000"/>
                <a:lumOff val="60000"/>
              </a:srgbClr>
            </a:solidFill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22" name="TextBox 26"/>
          <p:cNvSpPr>
            <a:spLocks noChangeArrowheads="1"/>
          </p:cNvSpPr>
          <p:nvPr/>
        </p:nvSpPr>
        <p:spPr bwMode="auto">
          <a:xfrm>
            <a:off x="6154647" y="3880917"/>
            <a:ext cx="2597495" cy="10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Săm vai và xử lí tình huống</a:t>
            </a:r>
            <a:endParaRPr lang="en-US" sz="2530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3" name="椭圆 11"/>
          <p:cNvSpPr>
            <a:spLocks noChangeArrowheads="1"/>
          </p:cNvSpPr>
          <p:nvPr/>
        </p:nvSpPr>
        <p:spPr bwMode="auto">
          <a:xfrm>
            <a:off x="8379372" y="2590800"/>
            <a:ext cx="3024187" cy="3406309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24" name="TextBox 28"/>
          <p:cNvSpPr>
            <a:spLocks noChangeArrowheads="1"/>
          </p:cNvSpPr>
          <p:nvPr/>
        </p:nvSpPr>
        <p:spPr bwMode="auto">
          <a:xfrm>
            <a:off x="8753069" y="3500629"/>
            <a:ext cx="2278062" cy="8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SG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Nhận xét, đánh giá và kết luận.</a:t>
            </a:r>
            <a:endParaRPr lang="en-US" altLang="en-SG" sz="2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2" grpId="0"/>
      <p:bldP spid="23" grpId="0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32" y="1411607"/>
            <a:ext cx="7936510" cy="47753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609" y="2459842"/>
            <a:ext cx="5685659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đem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P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lao công.”.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nghe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249" y="2321004"/>
            <a:ext cx="4829503" cy="1938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M;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lời </a:t>
            </a:r>
            <a:r>
              <a:rPr lang="vi-VN" sz="24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4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 </a:t>
            </a:r>
            <a:r>
              <a:rPr lang="en-US" altLang="vi-VN" sz="24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biết</a:t>
            </a:r>
            <a:r>
              <a:rPr lang="vi-VN" sz="24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4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lao công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04" y="4201625"/>
            <a:ext cx="3757084" cy="265637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432435" y="-107315"/>
            <a:ext cx="10226675" cy="2584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54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zh-CN" sz="5400" b="1" i="1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NẾU TÔI LÀ” </a:t>
            </a:r>
            <a:endParaRPr lang="en-US" altLang="zh-CN" sz="5400" b="1" i="1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5400" b="1" i="1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2" descr="C:\Users\Thinkpad\Desktop\新建文件夹 (2)\2_0005_图层-3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89948"/>
            <a:ext cx="11327130" cy="65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60301" y="1996570"/>
            <a:ext cx="9726667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9" y="3020130"/>
            <a:ext cx="7433523" cy="392561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442970" y="1402080"/>
            <a:ext cx="556069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HỆ BẢN THÂN</a:t>
            </a:r>
            <a:endParaRPr lang="en-US" altLang="zh-CN" sz="4400" b="1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08878" y="93599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10924" y="2432150"/>
            <a:ext cx="474057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D818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000" b="1" dirty="0">
              <a:solidFill>
                <a:srgbClr val="D8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t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/>
          <p:cNvSpPr/>
          <p:nvPr/>
        </p:nvSpPr>
        <p:spPr>
          <a:xfrm>
            <a:off x="7559886" y="1372018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Diagonal Corners Rounded 1"/>
          <p:cNvSpPr/>
          <p:nvPr/>
        </p:nvSpPr>
        <p:spPr>
          <a:xfrm>
            <a:off x="105103" y="1328006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096" y="1498893"/>
            <a:ext cx="40349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thơ,...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em yêu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gia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7977">
            <a:off x="9221815" y="4285409"/>
            <a:ext cx="2488468" cy="17127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81327" y="2459504"/>
            <a:ext cx="4300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158" y="497009"/>
            <a:ext cx="3719910" cy="830997"/>
          </a:xfrm>
          <a:prstGeom prst="rect">
            <a:avLst/>
          </a:prstGeom>
          <a:solidFill>
            <a:srgbClr val="FF7E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1882" y="497009"/>
            <a:ext cx="3719910" cy="830997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13" y="2019065"/>
            <a:ext cx="3367314" cy="2819870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61" y="4568610"/>
            <a:ext cx="1257300" cy="1733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694" y="3539268"/>
            <a:ext cx="945931" cy="65641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08878" y="93599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11559" y="2029560"/>
            <a:ext cx="474057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DẶN  DÒ CUỐI BÀI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5" y="9397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3" y="530911"/>
            <a:ext cx="800100" cy="762000"/>
          </a:xfrm>
          <a:prstGeom prst="rect">
            <a:avLst/>
          </a:prstGeom>
        </p:spPr>
      </p:pic>
      <p:grpSp>
        <p:nvGrpSpPr>
          <p:cNvPr id="20" name="组合 1"/>
          <p:cNvGrpSpPr/>
          <p:nvPr/>
        </p:nvGrpSpPr>
        <p:grpSpPr>
          <a:xfrm>
            <a:off x="413113" y="2796784"/>
            <a:ext cx="2820977" cy="3967244"/>
            <a:chOff x="6505575" y="551362"/>
            <a:chExt cx="2711589" cy="4129595"/>
          </a:xfrm>
        </p:grpSpPr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21268688">
              <a:off x="7159538" y="551362"/>
              <a:ext cx="2057626" cy="2735963"/>
            </a:xfrm>
            <a:prstGeom prst="rect">
              <a:avLst/>
            </a:prstGeom>
          </p:spPr>
        </p:pic>
        <p:pic>
          <p:nvPicPr>
            <p:cNvPr id="22" name="图片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2" t="28148" r="36250" b="31111"/>
            <a:stretch>
              <a:fillRect/>
            </a:stretch>
          </p:blipFill>
          <p:spPr>
            <a:xfrm>
              <a:off x="6572250" y="2277763"/>
              <a:ext cx="2486025" cy="2056111"/>
            </a:xfrm>
            <a:prstGeom prst="rect">
              <a:avLst/>
            </a:prstGeom>
          </p:spPr>
        </p:pic>
        <p:pic>
          <p:nvPicPr>
            <p:cNvPr id="23" name="图片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22557" r="8288" b="21948"/>
            <a:stretch>
              <a:fillRect/>
            </a:stretch>
          </p:blipFill>
          <p:spPr>
            <a:xfrm>
              <a:off x="6505575" y="3873867"/>
              <a:ext cx="1609725" cy="707657"/>
            </a:xfrm>
            <a:prstGeom prst="rect">
              <a:avLst/>
            </a:prstGeom>
          </p:spPr>
        </p:pic>
        <p:pic>
          <p:nvPicPr>
            <p:cNvPr id="24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19395" r="8308" b="17707"/>
            <a:stretch>
              <a:fillRect/>
            </a:stretch>
          </p:blipFill>
          <p:spPr>
            <a:xfrm rot="892371">
              <a:off x="7650419" y="4065257"/>
              <a:ext cx="1235096" cy="6157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330234" y="1316452"/>
            <a:ext cx="9890216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Tạm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biệt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và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hẹn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gặp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lại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các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em ở </a:t>
            </a:r>
            <a:r>
              <a:rPr lang="en-US" altLang="vi-VN" sz="5400" dirty="0">
                <a:solidFill>
                  <a:srgbClr val="EF63A2"/>
                </a:solidFill>
                <a:latin typeface="SVN-Caprica Script" pitchFamily="2" charset="0"/>
              </a:rPr>
              <a:t>B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ài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học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tiếp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theo</a:t>
            </a:r>
            <a:r>
              <a:rPr lang="en-US" altLang="vi-VN" sz="5400" dirty="0">
                <a:solidFill>
                  <a:srgbClr val="EF63A2"/>
                </a:solidFill>
                <a:latin typeface="SVN-Caprica Script" pitchFamily="2" charset="0"/>
              </a:rPr>
              <a:t>!</a:t>
            </a:r>
            <a:endParaRPr lang="en-US" altLang="vi-VN" sz="5400" dirty="0">
              <a:solidFill>
                <a:srgbClr val="EF63A2"/>
              </a:solidFill>
              <a:latin typeface="SVN-Caprica Scrip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8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2311931" y="40849"/>
            <a:ext cx="7710805" cy="2306955"/>
          </a:xfrm>
          <a:prstGeom prst="rect">
            <a:avLst/>
          </a:prstGeom>
          <a:solidFill>
            <a:srgbClr val="FFF2EA">
              <a:alpha val="6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CẢM THÔNG </a:t>
            </a:r>
            <a:endParaRPr lang="en-US" sz="4800" b="1" dirty="0">
              <a:ln w="28575">
                <a:solidFill>
                  <a:srgbClr val="7030A0"/>
                </a:solidFill>
                <a:prstDash val="solid"/>
              </a:ln>
              <a:solidFill>
                <a:srgbClr val="FECA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CHIA SẺ</a:t>
            </a:r>
            <a:endParaRPr lang="en-US" sz="4800" b="1" dirty="0">
              <a:ln w="28575">
                <a:solidFill>
                  <a:srgbClr val="7030A0"/>
                </a:solidFill>
                <a:prstDash val="solid"/>
              </a:ln>
              <a:solidFill>
                <a:srgbClr val="FECA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4800" b="1" dirty="0">
              <a:ln w="28575">
                <a:solidFill>
                  <a:srgbClr val="7030A0"/>
                </a:solidFill>
                <a:prstDash val="solid"/>
              </a:ln>
              <a:solidFill>
                <a:srgbClr val="FECA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5"/>
          <p:cNvSpPr txBox="1"/>
          <p:nvPr/>
        </p:nvSpPr>
        <p:spPr>
          <a:xfrm>
            <a:off x="295275" y="489585"/>
            <a:ext cx="187833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 2</a:t>
            </a:r>
            <a:endParaRPr lang="en-US" altLang="zh-CN" sz="4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6295" y="558800"/>
            <a:ext cx="4250055" cy="82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và</a:t>
            </a:r>
            <a:r>
              <a:rPr lang="vi-VN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4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yêu </a:t>
            </a:r>
            <a:r>
              <a:rPr lang="en-US" sz="24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dolls&#10;&#10;Description automatically generated with low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r="28985" b="67401"/>
          <a:stretch>
            <a:fillRect/>
          </a:stretch>
        </p:blipFill>
        <p:spPr>
          <a:xfrm>
            <a:off x="8910066" y="4299777"/>
            <a:ext cx="1754909" cy="1876189"/>
          </a:xfrm>
          <a:prstGeom prst="rect">
            <a:avLst/>
          </a:prstGeom>
        </p:spPr>
      </p:pic>
      <p:pic>
        <p:nvPicPr>
          <p:cNvPr id="10" name="Picture 9" descr="A group of dolls&#10;&#10;Description automatically generated with low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9" b="67680"/>
          <a:stretch>
            <a:fillRect/>
          </a:stretch>
        </p:blipFill>
        <p:spPr>
          <a:xfrm>
            <a:off x="7786557" y="4224367"/>
            <a:ext cx="1330036" cy="17850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49657" y="2521497"/>
            <a:ext cx="4577543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tranh.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cho câu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47650" y="-209550"/>
            <a:ext cx="886904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altLang="zh-CN" sz="4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0156" y="996896"/>
            <a:ext cx="4398867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CỦA EM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toy, doll, vector graphic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57" flipH="1">
            <a:off x="7309202" y="1902405"/>
            <a:ext cx="3521352" cy="4911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333595" y="325659"/>
            <a:ext cx="7278123" cy="4535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5149" y="1901368"/>
            <a:ext cx="6015911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 em, vì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quan tâm,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thông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704" y="1201545"/>
            <a:ext cx="812800" cy="812800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4" y="5195776"/>
            <a:ext cx="11198633" cy="1464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7767" y="5399820"/>
            <a:ext cx="10572959" cy="1260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Ý nghĩa</a:t>
            </a:r>
            <a:endParaRPr lang="en-US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Qua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1498738" y="403514"/>
            <a:ext cx="8172193" cy="5092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6230" y="1970815"/>
            <a:ext cx="6115002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3"/>
            <a:ext cx="12191999" cy="6963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1180" y="1744345"/>
            <a:ext cx="8790305" cy="34150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HS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phê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6073" y="876563"/>
            <a:ext cx="3783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Cách rèn luyện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768" y="1274308"/>
            <a:ext cx="9720887" cy="1014730"/>
          </a:xfrm>
          <a:prstGeom prst="rect">
            <a:avLst/>
          </a:prstGeom>
          <a:solidFill>
            <a:srgbClr val="FDC0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xuyên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8830" y="2617486"/>
            <a:ext cx="8990427" cy="706755"/>
          </a:xfrm>
          <a:prstGeom prst="rect">
            <a:avLst/>
          </a:prstGeom>
          <a:solidFill>
            <a:srgbClr val="FFC5D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,...hay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6860" y="3704590"/>
            <a:ext cx="8313420" cy="706755"/>
          </a:xfrm>
          <a:prstGeom prst="rect">
            <a:avLst/>
          </a:prstGeom>
          <a:solidFill>
            <a:srgbClr val="B7F69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Qua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0122" y="4775992"/>
            <a:ext cx="8619534" cy="1630045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phê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" y="1274308"/>
            <a:ext cx="649474" cy="92333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6" y="2420211"/>
            <a:ext cx="649474" cy="92333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2" y="3604489"/>
            <a:ext cx="649474" cy="92333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44" y="5329990"/>
            <a:ext cx="649474" cy="9233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65880" y="511175"/>
            <a:ext cx="15093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1/ Khái niệm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112260" y="2249170"/>
            <a:ext cx="2052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2/ Biểu hiện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10" y="2617595"/>
            <a:ext cx="12192000" cy="5656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18635" y="3343275"/>
            <a:ext cx="21939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3/ Ý nghĩa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765675" y="441071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4/ Cách rèn luyện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10924" y="2612032"/>
            <a:ext cx="474057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D818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dirty="0">
              <a:solidFill>
                <a:srgbClr val="D8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6202" y="3769866"/>
            <a:ext cx="1123346" cy="1123346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2" y="3429000"/>
            <a:ext cx="4137972" cy="312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4132</Words>
  <Application>WPS Presentation</Application>
  <PresentationFormat>Widescreen</PresentationFormat>
  <Paragraphs>107</Paragraphs>
  <Slides>19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SimSun</vt:lpstr>
      <vt:lpstr>Wingdings</vt:lpstr>
      <vt:lpstr>Microsoft YaHei</vt:lpstr>
      <vt:lpstr>Paytone One</vt:lpstr>
      <vt:lpstr>Quicksand Medium</vt:lpstr>
      <vt:lpstr>Times New Roman</vt:lpstr>
      <vt:lpstr>inpin heiti</vt:lpstr>
      <vt:lpstr>SVN-Helves</vt:lpstr>
      <vt:lpstr>Segoe Print</vt:lpstr>
      <vt:lpstr>Calibri</vt:lpstr>
      <vt:lpstr>Helvetica Neue</vt:lpstr>
      <vt:lpstr>Arial Unicode MS</vt:lpstr>
      <vt:lpstr>SVN-Caprica Script</vt:lpstr>
      <vt:lpstr>Arial Unicode MS</vt:lpstr>
      <vt:lpstr>等线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LAPTOP ASUS</cp:lastModifiedBy>
  <cp:revision>109</cp:revision>
  <dcterms:created xsi:type="dcterms:W3CDTF">2017-08-18T03:02:00Z</dcterms:created>
  <dcterms:modified xsi:type="dcterms:W3CDTF">2022-09-06T11:04:21Z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  <property fmtid="{D5CDD505-2E9C-101B-9397-08002B2CF9AE}" pid="3" name="ICV">
    <vt:lpwstr>433CB050F103445C8FA798CE166D598F</vt:lpwstr>
  </property>
</Properties>
</file>